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9-10 (окт)\сканирование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16"/>
            <a:ext cx="9130946" cy="686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5319" y="2780927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Надежда Леонидовна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5228" y="43651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1874" y="5301208"/>
            <a:ext cx="22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01          октября 2019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26555" y="2452229"/>
            <a:ext cx="220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Monotype Corsiva" pitchFamily="66" charset="0"/>
              </a:rPr>
              <a:t>Шабарова</a:t>
            </a:r>
            <a:endParaRPr lang="ru-RU" sz="2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3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9-10 (окт)\сканирование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6"/>
            <a:ext cx="9143189" cy="68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5228" y="44371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88417" y="5522293"/>
            <a:ext cx="22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01          октября 2019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34416" y="2190619"/>
            <a:ext cx="220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Monotype Corsiva" pitchFamily="66" charset="0"/>
              </a:rPr>
              <a:t>Шабарова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6739" y="2713839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Надежда Леонидовна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64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2019-10-03T07:18:27Z</dcterms:created>
  <dcterms:modified xsi:type="dcterms:W3CDTF">2019-10-03T11:34:21Z</dcterms:modified>
</cp:coreProperties>
</file>